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5E6AC-A853-45BC-84BD-4EF8C9164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1BBB38-8A2C-4947-A6F8-B034FED40E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90E8C0-F319-4720-B149-10EE9A67A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6B094-E6F6-4262-A369-666FA690F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8A7C4-F6C5-45B7-B3F2-85FEAB20D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09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F9E75-39EF-472E-9A3B-6D5B9F72F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998BB6-AAB5-4726-B51E-4584946B3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B0B70-4221-436E-BCF5-57F6C9006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B2545B-6E0B-455A-9AFB-CB71729B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2A34D-EE05-45BE-81F2-7CEEAC835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4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7BA4E4-7609-45D4-8091-07F87FDEDF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9673A5-857C-4102-A6F1-E95B73DB3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15E17-1624-4BCA-BF1A-AE6C12CD2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E6062-8DA9-49CC-A004-348825755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98114-698E-48DD-859C-4DA97E8F6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41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74912-F0AC-4C10-A457-F30A5A93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1C7FF-3D66-4593-9DC5-BECBDB57B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FACC0-910E-4E42-A47B-D61A8C374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FD73D-6F3A-41BC-A2FC-28744AE6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D85DA-617B-4ECD-BE23-C8B90BFE2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B9350-D3E2-403E-B434-0091DA988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317883-B927-4AFF-BDEA-726020B71B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C0D52-468F-44A3-B59A-DA998D03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21D45-7057-4E6D-A744-D63D1F0E2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D8241-CADC-44CE-BB3F-460EF76FF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100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5AA09-2B49-4CCF-B0B1-591E8397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9762A-3F11-4ECE-AE37-837E4C7FAB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AC19C-8E06-40B5-97E7-703D1C2DD4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D3AF5A-C2A6-4C96-A3EB-E74BFA39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02BEC-24B7-4E50-A688-D4148F0C7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23A09D-BF7B-4807-9D18-4B493A7E5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39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A403A-F3BB-4DFA-B422-5B9E67621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475569-A92C-4B1A-BDEA-82C396882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FFC7E1-8448-4645-9B9F-DFAC71D6D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759E73-E521-4189-8518-43A1BE2D99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36174B-D497-43ED-B5E3-B5204EF89A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59FAB0-4BC8-4AC4-9D00-21B0AF14C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408779-E578-4175-AF87-A238732A2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D13494-48EF-4959-A7B8-E6E6F49CE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3195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B7206-CCE9-46F6-ACFD-45D50662F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BD1B3-4DD8-4B85-B66C-C9550AB48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04B4B7-68B0-4E9D-B7A1-30B1C7E93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DF329-E724-4E92-A0B7-D5AAAEABC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820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DFFA39-D80A-4E06-988D-DC07A87D9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C68F3-5132-4CD9-90F6-E20A699EA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5F9C11-1B50-4E07-AD51-0EF266632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47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04DD0-0544-43CE-B269-DB15CDF50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07148-9205-4991-B154-3746D8C7F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BE1CC-A872-464F-BF77-296BA0199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E8A07-EB07-4EB6-BA21-DF3430C24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A527B7-2CE0-44D2-909B-6AAD0277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D4B33-A984-4525-9CEA-285F8A6EB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7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B20FE-D2EA-478D-B072-60C4EEEEB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14CCDF-2FA0-4A31-927C-FCEDFAF6A7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D7694D-6E79-4FEC-B17A-B56B1801A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B891F-1487-4CC0-A58B-89AC201A8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3E27E9-6447-4EF2-896B-BF302F0C0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811DE-0960-4228-BFC7-F08DA7A84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43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53AB7A-EC80-4381-B32A-2808D0E4C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AFFA7-7900-411F-8DD5-381E545F79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FF58A-C1E7-4685-AC14-1B79648E1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8EC8A-63A6-4B30-A354-FF3564056A87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8E559-EB5A-4026-83AC-792D8768E4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5713A-581B-46B3-A3C9-C7AE3C42E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6CC5A-DAFF-46BC-B4F8-8657229E3C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966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0A0FA-FEBE-4269-AD02-318C145B0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CC5A-DAFF-46BC-B4F8-8657229E3CA4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3ABA04-F0C8-4787-802A-78302C18A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476250"/>
            <a:ext cx="7724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810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C4C7DFFEE9B749A197B36C3B4A9D26" ma:contentTypeVersion="13" ma:contentTypeDescription="Create a new document." ma:contentTypeScope="" ma:versionID="93421f5f3dc403635eb69241542a87b7">
  <xsd:schema xmlns:xsd="http://www.w3.org/2001/XMLSchema" xmlns:xs="http://www.w3.org/2001/XMLSchema" xmlns:p="http://schemas.microsoft.com/office/2006/metadata/properties" xmlns:ns3="7584b939-a544-485e-9dc3-66dec2bd9450" xmlns:ns4="8b1a707d-ea55-4e3c-b465-2d4ae727811f" targetNamespace="http://schemas.microsoft.com/office/2006/metadata/properties" ma:root="true" ma:fieldsID="5afc9867b2070f3fc7e0822f28d4dd1e" ns3:_="" ns4:_="">
    <xsd:import namespace="7584b939-a544-485e-9dc3-66dec2bd9450"/>
    <xsd:import namespace="8b1a707d-ea55-4e3c-b465-2d4ae72781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4b939-a544-485e-9dc3-66dec2bd94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a707d-ea55-4e3c-b465-2d4ae72781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EBBF80-188D-4B87-BF25-AF0E7A0399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4b939-a544-485e-9dc3-66dec2bd9450"/>
    <ds:schemaRef ds:uri="8b1a707d-ea55-4e3c-b465-2d4ae72781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2C4698-B032-4349-A2A3-0E82B6DED6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C4FAAD-F00B-44A7-BFC9-37EAFE81475D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8b1a707d-ea55-4e3c-b465-2d4ae727811f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7584b939-a544-485e-9dc3-66dec2bd945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2</cp:revision>
  <dcterms:created xsi:type="dcterms:W3CDTF">2022-02-07T18:38:53Z</dcterms:created>
  <dcterms:modified xsi:type="dcterms:W3CDTF">2022-02-07T19:13:37Z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0x0101002EC4C7DFFEE9B749A197B36C3B4A9D26</vt:lpwstr>
  </property>
</Properties>
</file>